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807312-CF15-47A3-A58E-2455A0096717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AA1BE8-0138-40BA-8EF1-45BE277D6F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053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7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44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8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63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0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3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8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9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23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97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2286000" y="197346"/>
            <a:ext cx="56703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المحاضرة الرابعة عشر</a:t>
            </a:r>
            <a:endParaRPr lang="en-US" dirty="0"/>
          </a:p>
          <a:p>
            <a:r>
              <a:rPr lang="ar-IQ" dirty="0"/>
              <a:t>بعض المصطلحات المهمة في علم التشريح</a:t>
            </a:r>
            <a:endParaRPr lang="en-US" dirty="0"/>
          </a:p>
          <a:p>
            <a:r>
              <a:rPr lang="ar-IQ" dirty="0"/>
              <a:t>1- </a:t>
            </a:r>
            <a:r>
              <a:rPr lang="en-US" dirty="0"/>
              <a:t>Anatomy </a:t>
            </a:r>
            <a:r>
              <a:rPr lang="ar-IQ" dirty="0"/>
              <a:t> علم التشريح</a:t>
            </a:r>
            <a:endParaRPr lang="en-US" dirty="0"/>
          </a:p>
          <a:p>
            <a:r>
              <a:rPr lang="ar-IQ" dirty="0"/>
              <a:t>2- </a:t>
            </a:r>
            <a:r>
              <a:rPr lang="en-US" dirty="0"/>
              <a:t>Joint</a:t>
            </a:r>
            <a:r>
              <a:rPr lang="ar-IQ" dirty="0"/>
              <a:t> مفصل</a:t>
            </a:r>
            <a:endParaRPr lang="en-US" dirty="0"/>
          </a:p>
          <a:p>
            <a:r>
              <a:rPr lang="ar-IQ" dirty="0"/>
              <a:t>3- </a:t>
            </a:r>
            <a:r>
              <a:rPr lang="en-US" dirty="0"/>
              <a:t>Ligament </a:t>
            </a:r>
            <a:r>
              <a:rPr lang="ar-IQ" dirty="0"/>
              <a:t>رباط</a:t>
            </a:r>
            <a:endParaRPr lang="en-US" dirty="0"/>
          </a:p>
          <a:p>
            <a:r>
              <a:rPr lang="ar-IQ" dirty="0"/>
              <a:t>4- </a:t>
            </a:r>
            <a:r>
              <a:rPr lang="en-US" dirty="0"/>
              <a:t>medial</a:t>
            </a:r>
            <a:r>
              <a:rPr lang="ar-IQ" dirty="0"/>
              <a:t> انسي (داخلي)</a:t>
            </a:r>
            <a:endParaRPr lang="en-US" dirty="0"/>
          </a:p>
          <a:p>
            <a:r>
              <a:rPr lang="ar-IQ" dirty="0"/>
              <a:t>5- </a:t>
            </a:r>
            <a:r>
              <a:rPr lang="en-US" dirty="0"/>
              <a:t>Lateral</a:t>
            </a:r>
            <a:r>
              <a:rPr lang="ar-IQ" dirty="0"/>
              <a:t> وحشي (خارجي)</a:t>
            </a:r>
            <a:endParaRPr lang="en-US" dirty="0"/>
          </a:p>
          <a:p>
            <a:r>
              <a:rPr lang="ar-IQ" dirty="0"/>
              <a:t>6- </a:t>
            </a:r>
            <a:r>
              <a:rPr lang="en-US" dirty="0"/>
              <a:t>Muscle</a:t>
            </a:r>
            <a:r>
              <a:rPr lang="ar-IQ" dirty="0"/>
              <a:t> عضلة</a:t>
            </a:r>
            <a:endParaRPr lang="en-US" dirty="0"/>
          </a:p>
          <a:p>
            <a:r>
              <a:rPr lang="ar-IQ" dirty="0"/>
              <a:t>7- </a:t>
            </a:r>
            <a:r>
              <a:rPr lang="en-US" dirty="0"/>
              <a:t>Extensors</a:t>
            </a:r>
            <a:r>
              <a:rPr lang="ar-IQ" dirty="0"/>
              <a:t> او </a:t>
            </a:r>
            <a:r>
              <a:rPr lang="en-US" dirty="0"/>
              <a:t>Extension</a:t>
            </a:r>
            <a:r>
              <a:rPr lang="ar-IQ" dirty="0"/>
              <a:t> مد</a:t>
            </a:r>
            <a:endParaRPr lang="en-US" dirty="0"/>
          </a:p>
          <a:p>
            <a:r>
              <a:rPr lang="ar-IQ" dirty="0"/>
              <a:t>8- </a:t>
            </a:r>
            <a:r>
              <a:rPr lang="en-US" dirty="0"/>
              <a:t>Flexors</a:t>
            </a:r>
            <a:r>
              <a:rPr lang="ar-IQ" dirty="0"/>
              <a:t> او </a:t>
            </a:r>
            <a:r>
              <a:rPr lang="en-US" dirty="0"/>
              <a:t>Flexion</a:t>
            </a:r>
            <a:r>
              <a:rPr lang="ar-IQ" dirty="0"/>
              <a:t> ثني</a:t>
            </a:r>
            <a:endParaRPr lang="en-US" dirty="0"/>
          </a:p>
          <a:p>
            <a:r>
              <a:rPr lang="ar-IQ" dirty="0"/>
              <a:t>9- </a:t>
            </a:r>
            <a:r>
              <a:rPr lang="en-US" dirty="0"/>
              <a:t>Tendon</a:t>
            </a:r>
            <a:r>
              <a:rPr lang="ar-IQ" dirty="0"/>
              <a:t> وتر</a:t>
            </a:r>
            <a:endParaRPr lang="en-US" dirty="0"/>
          </a:p>
          <a:p>
            <a:r>
              <a:rPr lang="ar-IQ" dirty="0"/>
              <a:t>10- </a:t>
            </a:r>
            <a:r>
              <a:rPr lang="en-US" dirty="0"/>
              <a:t>Tissue</a:t>
            </a:r>
            <a:r>
              <a:rPr lang="ar-IQ" dirty="0"/>
              <a:t> نسيج</a:t>
            </a:r>
            <a:endParaRPr lang="en-US" dirty="0"/>
          </a:p>
          <a:p>
            <a:r>
              <a:rPr lang="ar-IQ" dirty="0"/>
              <a:t>11- </a:t>
            </a:r>
            <a:r>
              <a:rPr lang="en-US" dirty="0"/>
              <a:t>Bones</a:t>
            </a:r>
            <a:r>
              <a:rPr lang="ar-IQ" dirty="0"/>
              <a:t> عظام</a:t>
            </a:r>
            <a:endParaRPr lang="en-US" dirty="0"/>
          </a:p>
          <a:p>
            <a:r>
              <a:rPr lang="ar-IQ" dirty="0"/>
              <a:t>12- </a:t>
            </a:r>
            <a:r>
              <a:rPr lang="en-US" dirty="0"/>
              <a:t>Shoulder Joint</a:t>
            </a:r>
            <a:r>
              <a:rPr lang="ar-IQ" dirty="0"/>
              <a:t> مفصل الكتف</a:t>
            </a:r>
            <a:endParaRPr lang="en-US" dirty="0"/>
          </a:p>
          <a:p>
            <a:r>
              <a:rPr lang="ar-IQ" dirty="0"/>
              <a:t>13- </a:t>
            </a:r>
            <a:r>
              <a:rPr lang="en-US" dirty="0"/>
              <a:t>Knee Joint</a:t>
            </a:r>
            <a:r>
              <a:rPr lang="ar-IQ" dirty="0"/>
              <a:t> مفصل الركبة</a:t>
            </a:r>
            <a:endParaRPr lang="en-US" dirty="0"/>
          </a:p>
          <a:p>
            <a:r>
              <a:rPr lang="ar-IQ" dirty="0"/>
              <a:t>14- </a:t>
            </a:r>
            <a:r>
              <a:rPr lang="en-US" dirty="0"/>
              <a:t>The Elbow Joint</a:t>
            </a:r>
            <a:r>
              <a:rPr lang="ar-IQ" dirty="0"/>
              <a:t> مفصل المرفق</a:t>
            </a:r>
            <a:endParaRPr lang="en-US" dirty="0"/>
          </a:p>
          <a:p>
            <a:r>
              <a:rPr lang="ar-IQ" dirty="0"/>
              <a:t>15- </a:t>
            </a:r>
            <a:r>
              <a:rPr lang="en-US" dirty="0"/>
              <a:t>Hip Joint</a:t>
            </a:r>
            <a:r>
              <a:rPr lang="ar-IQ" dirty="0"/>
              <a:t> مفصل الورك</a:t>
            </a:r>
            <a:endParaRPr lang="en-US" dirty="0"/>
          </a:p>
          <a:p>
            <a:r>
              <a:rPr lang="ar-IQ" dirty="0"/>
              <a:t>16- </a:t>
            </a:r>
            <a:r>
              <a:rPr lang="en-US" dirty="0"/>
              <a:t>Wrist Joint</a:t>
            </a:r>
            <a:r>
              <a:rPr lang="ar-IQ" dirty="0"/>
              <a:t> مفصل رسغ اليد</a:t>
            </a:r>
            <a:endParaRPr lang="en-US" dirty="0"/>
          </a:p>
          <a:p>
            <a:r>
              <a:rPr lang="ar-IQ" dirty="0"/>
              <a:t>17- </a:t>
            </a:r>
            <a:r>
              <a:rPr lang="en-US" dirty="0"/>
              <a:t>Ankle Joint</a:t>
            </a:r>
            <a:r>
              <a:rPr lang="ar-IQ" dirty="0"/>
              <a:t> مفصل رسغ القدم (مفصل الكاحل) </a:t>
            </a:r>
            <a:endParaRPr lang="en-US" dirty="0"/>
          </a:p>
          <a:p>
            <a:r>
              <a:rPr lang="ar-IQ" dirty="0"/>
              <a:t>18- </a:t>
            </a:r>
            <a:r>
              <a:rPr lang="en-US" dirty="0"/>
              <a:t>Rotate in Front</a:t>
            </a:r>
            <a:r>
              <a:rPr lang="ar-IQ" dirty="0"/>
              <a:t> تدوير امامي</a:t>
            </a:r>
            <a:endParaRPr lang="en-US" dirty="0"/>
          </a:p>
          <a:p>
            <a:r>
              <a:rPr lang="ar-IQ" dirty="0"/>
              <a:t>19- </a:t>
            </a:r>
            <a:r>
              <a:rPr lang="en-US" dirty="0"/>
              <a:t>Rotate behind</a:t>
            </a:r>
            <a:r>
              <a:rPr lang="ar-IQ" dirty="0"/>
              <a:t> تدوير خلفي</a:t>
            </a:r>
            <a:endParaRPr lang="en-US" dirty="0"/>
          </a:p>
          <a:p>
            <a:r>
              <a:rPr lang="ar-IQ" dirty="0"/>
              <a:t>20- </a:t>
            </a:r>
            <a:r>
              <a:rPr lang="en-US" dirty="0"/>
              <a:t>Abduction</a:t>
            </a:r>
            <a:r>
              <a:rPr lang="ar-IQ" dirty="0"/>
              <a:t> تبعيد</a:t>
            </a:r>
            <a:endParaRPr lang="en-US" dirty="0"/>
          </a:p>
          <a:p>
            <a:r>
              <a:rPr lang="ar-IQ" dirty="0"/>
              <a:t>21- </a:t>
            </a:r>
            <a:r>
              <a:rPr lang="en-US" dirty="0"/>
              <a:t>Adduction</a:t>
            </a:r>
            <a:r>
              <a:rPr lang="ar-IQ" dirty="0"/>
              <a:t> تقريب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5864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107</Words>
  <Application>Microsoft Office PowerPoint</Application>
  <PresentationFormat>عرض على الشاشة (3:4)‏</PresentationFormat>
  <Paragraphs>23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16</cp:revision>
  <dcterms:created xsi:type="dcterms:W3CDTF">2019-09-20T16:26:09Z</dcterms:created>
  <dcterms:modified xsi:type="dcterms:W3CDTF">2019-09-20T16:53:37Z</dcterms:modified>
</cp:coreProperties>
</file>